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7" r:id="rId1"/>
  </p:sldMasterIdLst>
  <p:notesMasterIdLst>
    <p:notesMasterId r:id="rId17"/>
  </p:notesMasterIdLst>
  <p:sldIdLst>
    <p:sldId id="888" r:id="rId2"/>
    <p:sldId id="421" r:id="rId3"/>
    <p:sldId id="973" r:id="rId4"/>
    <p:sldId id="983" r:id="rId5"/>
    <p:sldId id="984" r:id="rId6"/>
    <p:sldId id="985" r:id="rId7"/>
    <p:sldId id="999" r:id="rId8"/>
    <p:sldId id="986" r:id="rId9"/>
    <p:sldId id="987" r:id="rId10"/>
    <p:sldId id="988" r:id="rId11"/>
    <p:sldId id="989" r:id="rId12"/>
    <p:sldId id="990" r:id="rId13"/>
    <p:sldId id="991" r:id="rId14"/>
    <p:sldId id="992" r:id="rId15"/>
    <p:sldId id="99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" userDrawn="1">
          <p15:clr>
            <a:srgbClr val="A4A3A4"/>
          </p15:clr>
        </p15:guide>
        <p15:guide id="2" pos="72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348" autoAdjust="0"/>
    <p:restoredTop sz="91497" autoAdjust="0"/>
  </p:normalViewPr>
  <p:slideViewPr>
    <p:cSldViewPr snapToGrid="0">
      <p:cViewPr varScale="1">
        <p:scale>
          <a:sx n="62" d="100"/>
          <a:sy n="62" d="100"/>
        </p:scale>
        <p:origin x="1272" y="282"/>
      </p:cViewPr>
      <p:guideLst>
        <p:guide orient="horz" pos="192"/>
        <p:guide pos="722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0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8A9F21-7D6D-4A4D-A23E-D7E8802855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65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055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739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949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1930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2935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2025/4/1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62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2025/4/1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21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2025/4/1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971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2025/4/1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2372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2025/4/1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902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2025/4/1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374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2025/4/1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23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9" r:id="rId2"/>
    <p:sldLayoutId id="2147484070" r:id="rId3"/>
    <p:sldLayoutId id="2147484071" r:id="rId4"/>
    <p:sldLayoutId id="2147484072" r:id="rId5"/>
    <p:sldLayoutId id="2147484073" r:id="rId6"/>
    <p:sldLayoutId id="2147484074" r:id="rId7"/>
    <p:sldLayoutId id="2147484075" r:id="rId8"/>
    <p:sldLayoutId id="2147484076" r:id="rId9"/>
    <p:sldLayoutId id="2147484077" r:id="rId10"/>
    <p:sldLayoutId id="21474840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  <a:ea typeface="宋体" charset="-122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  <a:ea typeface="宋体" charset="-122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  <a:ea typeface="宋体" charset="-122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  <a:ea typeface="宋体" charset="-122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108200"/>
          </a:xfrm>
        </p:spPr>
        <p:txBody>
          <a:bodyPr/>
          <a:lstStyle/>
          <a:p>
            <a:r>
              <a:rPr lang="zh-CN" altLang="en-US" b="1"/>
              <a:t>活出彼此相爱的生命</a:t>
            </a:r>
            <a:br>
              <a:rPr lang="zh-CN" altLang="en-US" b="1" dirty="0"/>
            </a:br>
            <a:r>
              <a:rPr lang="zh-CN" altLang="en-US" b="1" dirty="0"/>
              <a:t>约一</a:t>
            </a:r>
            <a:r>
              <a:rPr lang="en-US" altLang="zh-CN" b="1" dirty="0"/>
              <a:t>4</a:t>
            </a:r>
            <a:r>
              <a:rPr lang="zh-CN" altLang="en-US" b="1" dirty="0"/>
              <a:t>：</a:t>
            </a:r>
            <a:r>
              <a:rPr lang="en-US" altLang="zh-CN" b="1" dirty="0"/>
              <a:t>7-12</a:t>
            </a:r>
            <a:r>
              <a:rPr lang="zh-CN" altLang="en-US" b="1" dirty="0"/>
              <a:t>节</a:t>
            </a:r>
            <a:endParaRPr lang="zh-CN" b="1" dirty="0"/>
          </a:p>
        </p:txBody>
      </p:sp>
      <p:pic>
        <p:nvPicPr>
          <p:cNvPr id="1026" name="Picture 2" descr="E:\2025 证道\从“称为”、“真是”到“像他”\people-cro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985434"/>
            <a:ext cx="12192000" cy="48725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l"/>
            <a:endParaRPr lang="zh-CN" altLang="en-US" sz="4800" b="1" dirty="0"/>
          </a:p>
        </p:txBody>
      </p:sp>
      <p:pic>
        <p:nvPicPr>
          <p:cNvPr id="4098" name="Picture 2" descr="C:\Users\Peter Tian\Desktop\讲章预备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0"/>
            <a:ext cx="6858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2113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l"/>
            <a:r>
              <a:rPr lang="zh-CN" altLang="en-US" sz="4800" b="1" dirty="0"/>
              <a:t>二、彼此相爱的实践</a:t>
            </a:r>
            <a:br>
              <a:rPr lang="en-US" altLang="zh-CN" sz="4800" b="1" dirty="0"/>
            </a:br>
            <a:br>
              <a:rPr lang="en-US" altLang="zh-CN" sz="4800" b="1" dirty="0"/>
            </a:br>
            <a:r>
              <a:rPr lang="en-US" sz="4800" b="1" dirty="0"/>
              <a:t> 7</a:t>
            </a:r>
            <a:r>
              <a:rPr lang="zh-CN" altLang="en-US" sz="4800" b="1" dirty="0"/>
              <a:t>亲爱的弟兄阿，我们应当彼此相爱。因为</a:t>
            </a:r>
            <a:r>
              <a:rPr lang="zh-CN" altLang="en-US" sz="4800" b="1" dirty="0">
                <a:solidFill>
                  <a:srgbClr val="0070C0"/>
                </a:solidFill>
              </a:rPr>
              <a:t>爱是从神来的。凡有爱心的，都是由神而生，并且认识神。</a:t>
            </a:r>
            <a:r>
              <a:rPr lang="en-US" sz="4800" b="1" dirty="0"/>
              <a:t>8</a:t>
            </a:r>
            <a:r>
              <a:rPr lang="zh-CN" altLang="en-US" sz="4800" b="1" dirty="0">
                <a:solidFill>
                  <a:srgbClr val="0070C0"/>
                </a:solidFill>
              </a:rPr>
              <a:t>没有爱心的，就不认识神。因为神就是爱。</a:t>
            </a:r>
          </a:p>
        </p:txBody>
      </p:sp>
    </p:spTree>
    <p:extLst>
      <p:ext uri="{BB962C8B-B14F-4D97-AF65-F5344CB8AC3E}">
        <p14:creationId xmlns:p14="http://schemas.microsoft.com/office/powerpoint/2010/main" val="2548194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508000" y="0"/>
            <a:ext cx="914400" cy="5359400"/>
          </a:xfrm>
        </p:spPr>
        <p:txBody>
          <a:bodyPr/>
          <a:lstStyle/>
          <a:p>
            <a:pPr algn="l"/>
            <a:r>
              <a:rPr lang="zh-CN" altLang="en-US" sz="4800" b="1" dirty="0"/>
              <a:t>西非尼日尔</a:t>
            </a:r>
          </a:p>
        </p:txBody>
      </p:sp>
      <p:pic>
        <p:nvPicPr>
          <p:cNvPr id="5122" name="Picture 2" descr="C:\Users\Peter Tian\Desktop\讲章预备\Location_Niger_AU_Africa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27187" cy="6858000"/>
          </a:xfrm>
          <a:prstGeom prst="rect">
            <a:avLst/>
          </a:prstGeom>
          <a:noFill/>
        </p:spPr>
      </p:pic>
      <p:pic>
        <p:nvPicPr>
          <p:cNvPr id="5123" name="Picture 3" descr="C:\Users\Peter Tian\Desktop\讲章预备\Flag_of_Niger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1" y="1193800"/>
            <a:ext cx="4976780" cy="426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3274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l"/>
            <a:r>
              <a:rPr lang="zh-CN" altLang="en-US" sz="4800" b="1" dirty="0"/>
              <a:t>假设我有千磅英金，中国可以全数支取；假使我有千条性命，决不留下一条不给中国。</a:t>
            </a:r>
            <a:r>
              <a:rPr lang="zh-CN" altLang="en-US" sz="4800" b="1" dirty="0">
                <a:solidFill>
                  <a:srgbClr val="0070C0"/>
                </a:solidFill>
              </a:rPr>
              <a:t>不，不是中国，乃是基督</a:t>
            </a:r>
            <a:r>
              <a:rPr lang="zh-CN" altLang="en-US" sz="4800" b="1" dirty="0"/>
              <a:t>。我们岂能为祂做太多？我们能为这宝贵救主做再多吗？</a:t>
            </a:r>
            <a:br>
              <a:rPr lang="en-US" altLang="zh-CN" sz="4800" b="1" dirty="0"/>
            </a:br>
            <a:br>
              <a:rPr lang="en-US" altLang="zh-CN" sz="4800" b="1" dirty="0"/>
            </a:br>
            <a:r>
              <a:rPr lang="en-US" altLang="zh-CN" sz="4800" b="1" dirty="0"/>
              <a:t>                                                  ----</a:t>
            </a:r>
            <a:r>
              <a:rPr lang="zh-CN" altLang="en-US" sz="4800" b="1" dirty="0"/>
              <a:t>戴德生</a:t>
            </a:r>
          </a:p>
        </p:txBody>
      </p:sp>
    </p:spTree>
    <p:extLst>
      <p:ext uri="{BB962C8B-B14F-4D97-AF65-F5344CB8AC3E}">
        <p14:creationId xmlns:p14="http://schemas.microsoft.com/office/powerpoint/2010/main" val="2071607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l"/>
            <a:endParaRPr lang="zh-CN" altLang="en-US" sz="4800" b="1" dirty="0"/>
          </a:p>
        </p:txBody>
      </p:sp>
      <p:pic>
        <p:nvPicPr>
          <p:cNvPr id="7171" name="Picture 3" descr="C:\Users\Peter Tian\Desktop\讲章预备\9ad289485bfd3e260801952e8f8d05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"/>
            <a:ext cx="9144000" cy="685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6082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772368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28" y="1193801"/>
            <a:ext cx="12144672" cy="566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74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772368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28" y="1193801"/>
            <a:ext cx="12144672" cy="566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8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4343400"/>
          </a:xfrm>
        </p:spPr>
        <p:txBody>
          <a:bodyPr/>
          <a:lstStyle/>
          <a:p>
            <a:pPr algn="l"/>
            <a:r>
              <a:rPr lang="zh-CN" altLang="en-US" sz="4800" b="1" dirty="0"/>
              <a:t>一、彼此相爱的基础与动机</a:t>
            </a:r>
            <a:br>
              <a:rPr lang="en-US" altLang="zh-CN" sz="4800" b="1" dirty="0"/>
            </a:br>
            <a:br>
              <a:rPr lang="en-US" altLang="zh-CN" sz="4800" b="1" dirty="0"/>
            </a:br>
            <a:r>
              <a:rPr lang="en-US" altLang="zh-CN" sz="4800" b="1" dirty="0"/>
              <a:t>4</a:t>
            </a:r>
            <a:r>
              <a:rPr lang="zh-CN" altLang="en-US" sz="4800" b="1" dirty="0"/>
              <a:t>：</a:t>
            </a:r>
            <a:r>
              <a:rPr lang="en-US" altLang="zh-CN" sz="4800" b="1" dirty="0"/>
              <a:t>1</a:t>
            </a:r>
            <a:r>
              <a:rPr lang="zh-CN" altLang="en-US" sz="4800" b="1" dirty="0"/>
              <a:t>亲爱的弟兄啊，一切的灵，你们不可都信，总要试验那些灵是出于神的不是，因为世上有许多假先知已经出来了。</a:t>
            </a:r>
          </a:p>
        </p:txBody>
      </p:sp>
    </p:spTree>
    <p:extLst>
      <p:ext uri="{BB962C8B-B14F-4D97-AF65-F5344CB8AC3E}">
        <p14:creationId xmlns:p14="http://schemas.microsoft.com/office/powerpoint/2010/main" val="4156970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1741714" y="0"/>
            <a:ext cx="10450286" cy="6858000"/>
          </a:xfrm>
        </p:spPr>
        <p:txBody>
          <a:bodyPr/>
          <a:lstStyle/>
          <a:p>
            <a:pPr algn="l"/>
            <a:r>
              <a:rPr lang="en-US" altLang="zh-CN" sz="4800" b="1" dirty="0"/>
              <a:t>4</a:t>
            </a:r>
            <a:r>
              <a:rPr lang="zh-CN" altLang="en-US" sz="4800" b="1" dirty="0"/>
              <a:t>：</a:t>
            </a:r>
            <a:r>
              <a:rPr lang="en-US" altLang="zh-CN" sz="4800" b="1" dirty="0"/>
              <a:t>2</a:t>
            </a:r>
            <a:r>
              <a:rPr lang="zh-CN" altLang="en-US" sz="4800" b="1" dirty="0">
                <a:solidFill>
                  <a:srgbClr val="0070C0"/>
                </a:solidFill>
              </a:rPr>
              <a:t>凡灵认耶稣基督是成了肉身来的，就是出于神的</a:t>
            </a:r>
            <a:r>
              <a:rPr lang="zh-CN" altLang="en-US" sz="4800" b="1" dirty="0"/>
              <a:t>。从此你们可以认出神的灵来。</a:t>
            </a:r>
            <a:r>
              <a:rPr lang="en-US" altLang="zh-CN" sz="4800" b="1" dirty="0"/>
              <a:t>3</a:t>
            </a:r>
            <a:r>
              <a:rPr lang="zh-CN" altLang="en-US" sz="4800" b="1" dirty="0">
                <a:solidFill>
                  <a:srgbClr val="0070C0"/>
                </a:solidFill>
              </a:rPr>
              <a:t>凡灵不认耶稣，就不是出于神</a:t>
            </a:r>
            <a:r>
              <a:rPr lang="zh-CN" altLang="en-US" sz="4800" b="1" dirty="0"/>
              <a:t>。这是那敌基督者的灵。你们从前听见他要来。现在已经在世上了。</a:t>
            </a:r>
            <a:br>
              <a:rPr lang="en-US" altLang="zh-CN" sz="4800" b="1" dirty="0"/>
            </a:br>
            <a:br>
              <a:rPr lang="en-US" altLang="zh-CN" sz="4800" b="1" dirty="0"/>
            </a:br>
            <a:r>
              <a:rPr lang="en-US" altLang="zh-CN" sz="4800" b="1" dirty="0"/>
              <a:t>4</a:t>
            </a:r>
            <a:r>
              <a:rPr lang="zh-CN" altLang="en-US" sz="4800" b="1" dirty="0"/>
              <a:t>：</a:t>
            </a:r>
            <a:r>
              <a:rPr lang="en-US" altLang="zh-CN" sz="4800" b="1" dirty="0"/>
              <a:t>6 </a:t>
            </a:r>
            <a:r>
              <a:rPr lang="zh-CN" altLang="en-US" sz="4800" b="1" dirty="0">
                <a:solidFill>
                  <a:srgbClr val="0070C0"/>
                </a:solidFill>
              </a:rPr>
              <a:t>认识神的就听从我们；不属神的，就不听从我们</a:t>
            </a:r>
            <a:r>
              <a:rPr lang="zh-CN" altLang="en-US" sz="4800" b="1" dirty="0"/>
              <a:t>，从此我们可以认出真理的灵和谬妄的灵来</a:t>
            </a: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304800" y="0"/>
            <a:ext cx="121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800" b="1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分辨的根据</a:t>
            </a:r>
          </a:p>
        </p:txBody>
      </p:sp>
      <p:sp>
        <p:nvSpPr>
          <p:cNvPr id="4" name="Left Brace 3"/>
          <p:cNvSpPr/>
          <p:nvPr/>
        </p:nvSpPr>
        <p:spPr>
          <a:xfrm>
            <a:off x="1219200" y="381000"/>
            <a:ext cx="508000" cy="60960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6091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l"/>
            <a:r>
              <a:rPr lang="zh-CN" altLang="en-US" sz="4800" b="1" dirty="0"/>
              <a:t>约一</a:t>
            </a:r>
            <a:r>
              <a:rPr lang="en-US" altLang="zh-CN" sz="4800" b="1" dirty="0"/>
              <a:t>1</a:t>
            </a:r>
            <a:r>
              <a:rPr lang="zh-CN" altLang="en-US" sz="4800" b="1" dirty="0"/>
              <a:t>：</a:t>
            </a:r>
            <a:r>
              <a:rPr lang="en-US" sz="4800" b="1" dirty="0"/>
              <a:t>1</a:t>
            </a:r>
            <a:r>
              <a:rPr lang="zh-CN" altLang="en-US" sz="4800" b="1" dirty="0"/>
              <a:t>论到从起初原有的生命之道，</a:t>
            </a:r>
            <a:r>
              <a:rPr lang="zh-CN" altLang="en-US" sz="4800" b="1" dirty="0">
                <a:solidFill>
                  <a:srgbClr val="0070C0"/>
                </a:solidFill>
              </a:rPr>
              <a:t>就是我们所听见所看见，亲眼看过，亲手摸过的</a:t>
            </a:r>
            <a:r>
              <a:rPr lang="zh-CN" altLang="en-US" sz="4800" b="1" dirty="0"/>
              <a:t>。</a:t>
            </a:r>
            <a:r>
              <a:rPr lang="en-US" sz="4800" b="1" dirty="0"/>
              <a:t>3</a:t>
            </a:r>
            <a:r>
              <a:rPr lang="zh-CN" altLang="en-US" sz="4800" b="1" dirty="0">
                <a:solidFill>
                  <a:srgbClr val="00B050"/>
                </a:solidFill>
              </a:rPr>
              <a:t>我们将所看见，所听见的，传给你们</a:t>
            </a:r>
            <a:r>
              <a:rPr lang="zh-CN" altLang="en-US" sz="4800" b="1" dirty="0"/>
              <a:t>，使你们与我们相交。我们乃是与父并他儿子耶稣基督相交的。</a:t>
            </a:r>
            <a:br>
              <a:rPr lang="en-US" altLang="zh-CN" sz="4800" b="1" dirty="0"/>
            </a:br>
            <a:br>
              <a:rPr lang="en-US" altLang="zh-CN" sz="4800" b="1" dirty="0"/>
            </a:br>
            <a:r>
              <a:rPr lang="zh-CN" altLang="en-US" sz="4800" b="1" dirty="0"/>
              <a:t>路</a:t>
            </a:r>
            <a:r>
              <a:rPr lang="en-US" sz="4800" b="1" dirty="0"/>
              <a:t>10</a:t>
            </a:r>
            <a:r>
              <a:rPr lang="zh-CN" altLang="en-US" sz="4800" b="1" dirty="0"/>
              <a:t>：</a:t>
            </a:r>
            <a:r>
              <a:rPr lang="en-US" sz="4800" b="1" dirty="0"/>
              <a:t>16</a:t>
            </a:r>
            <a:r>
              <a:rPr lang="zh-CN" altLang="en-US" sz="4800" b="1" dirty="0"/>
              <a:t>又对门徒说，</a:t>
            </a:r>
            <a:r>
              <a:rPr lang="zh-CN" altLang="en-US" sz="4800" b="1" dirty="0">
                <a:solidFill>
                  <a:srgbClr val="0070C0"/>
                </a:solidFill>
              </a:rPr>
              <a:t>听从你们的，就是听从我，弃绝你们的，就是弃绝我，弃绝我的，就是弃绝那差我来的</a:t>
            </a:r>
            <a:r>
              <a:rPr lang="zh-CN" altLang="en-US" sz="4800" b="1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049755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3835400"/>
          </a:xfrm>
        </p:spPr>
        <p:txBody>
          <a:bodyPr/>
          <a:lstStyle/>
          <a:p>
            <a:pPr algn="l"/>
            <a:r>
              <a:rPr lang="en-US" sz="4800" b="1" dirty="0"/>
              <a:t>4</a:t>
            </a:r>
            <a:r>
              <a:rPr lang="zh-CN" altLang="en-US" sz="4800" b="1" dirty="0"/>
              <a:t>：</a:t>
            </a:r>
            <a:r>
              <a:rPr lang="en-US" sz="4800" b="1" dirty="0"/>
              <a:t>7</a:t>
            </a:r>
            <a:r>
              <a:rPr lang="zh-CN" altLang="en-US" sz="4800" b="1" dirty="0">
                <a:solidFill>
                  <a:srgbClr val="0070C0"/>
                </a:solidFill>
              </a:rPr>
              <a:t>亲爱的弟兄阿，我们应当彼此相爱</a:t>
            </a:r>
            <a:r>
              <a:rPr lang="zh-CN" altLang="en-US" sz="4800" b="1" dirty="0"/>
              <a:t>。因为爱是从神来的。凡有爱心的，都是由神而生，并且认识神。</a:t>
            </a:r>
            <a:r>
              <a:rPr lang="en-US" sz="4800" b="1" dirty="0"/>
              <a:t>8</a:t>
            </a:r>
            <a:r>
              <a:rPr lang="zh-CN" altLang="en-US" sz="4800" b="1" dirty="0"/>
              <a:t>没有爱心的，就不认识神。因为神就是爱。</a:t>
            </a:r>
          </a:p>
        </p:txBody>
      </p:sp>
      <p:pic>
        <p:nvPicPr>
          <p:cNvPr id="1026" name="Picture 2" descr="C:\Users\Peter Tian\Desktop\讲章预备\wheattare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333" y="3124200"/>
            <a:ext cx="6180667" cy="3733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9470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2025 证道\从“称为”、“真是”到“像他”\755.jpg!detail.v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08000" y="2311401"/>
            <a:ext cx="3962400" cy="2254249"/>
          </a:xfrm>
          <a:prstGeom prst="rect">
            <a:avLst/>
          </a:prstGeom>
          <a:noFill/>
        </p:spPr>
      </p:pic>
      <p:sp>
        <p:nvSpPr>
          <p:cNvPr id="4" name="标题 1"/>
          <p:cNvSpPr txBox="1">
            <a:spLocks/>
          </p:cNvSpPr>
          <p:nvPr/>
        </p:nvSpPr>
        <p:spPr bwMode="auto">
          <a:xfrm>
            <a:off x="7213600" y="1600200"/>
            <a:ext cx="51816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4267" b="1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a.</a:t>
            </a:r>
            <a:r>
              <a:rPr lang="zh-CN" altLang="en-US" sz="4267" b="1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看信仰上信偏、给教会带来混乱的人</a:t>
            </a:r>
            <a:endParaRPr lang="en-US" altLang="zh-CN" sz="4267" b="1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4267" b="1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b.</a:t>
            </a:r>
            <a:r>
              <a:rPr lang="zh-CN" altLang="en-US" sz="4267" b="1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要学会分辨</a:t>
            </a:r>
            <a:endParaRPr lang="en-US" altLang="zh-CN" sz="4267" b="1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7213600" y="4546600"/>
            <a:ext cx="4775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4267" b="1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a.</a:t>
            </a:r>
            <a:r>
              <a:rPr lang="zh-CN" altLang="en-US" sz="4267" b="1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看神，爱是从神而来。</a:t>
            </a:r>
            <a:endParaRPr lang="en-US" altLang="zh-CN" sz="4267" b="1" dirty="0">
              <a:solidFill>
                <a:prstClr val="black"/>
              </a:solidFill>
              <a:latin typeface="Calibri"/>
              <a:ea typeface="宋体" panose="02010600030101010101" pitchFamily="2" charset="-122"/>
            </a:endParaRP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4267" b="1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b.</a:t>
            </a:r>
            <a:r>
              <a:rPr lang="zh-CN" altLang="en-US" sz="4267" b="1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要彼此相爱，活出爱的生命。</a:t>
            </a:r>
          </a:p>
        </p:txBody>
      </p:sp>
      <p:sp>
        <p:nvSpPr>
          <p:cNvPr id="8" name="Right Arrow 7"/>
          <p:cNvSpPr/>
          <p:nvPr/>
        </p:nvSpPr>
        <p:spPr>
          <a:xfrm rot="20454535">
            <a:off x="4361584" y="2671332"/>
            <a:ext cx="2896705" cy="442976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0" name="Right Arrow 9"/>
          <p:cNvSpPr/>
          <p:nvPr/>
        </p:nvSpPr>
        <p:spPr>
          <a:xfrm rot="1338704">
            <a:off x="4344939" y="3959805"/>
            <a:ext cx="2883675" cy="442976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12" name="标题 1"/>
          <p:cNvSpPr txBox="1">
            <a:spLocks/>
          </p:cNvSpPr>
          <p:nvPr/>
        </p:nvSpPr>
        <p:spPr bwMode="auto">
          <a:xfrm rot="20310288">
            <a:off x="4386506" y="2030708"/>
            <a:ext cx="2456639" cy="56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4267" b="1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4</a:t>
            </a:r>
            <a:r>
              <a:rPr lang="zh-CN" altLang="en-US" sz="4267" b="1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：</a:t>
            </a:r>
            <a:r>
              <a:rPr lang="en-US" altLang="zh-CN" sz="4267" b="1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1-6</a:t>
            </a:r>
          </a:p>
        </p:txBody>
      </p:sp>
      <p:sp>
        <p:nvSpPr>
          <p:cNvPr id="13" name="标题 1"/>
          <p:cNvSpPr txBox="1">
            <a:spLocks/>
          </p:cNvSpPr>
          <p:nvPr/>
        </p:nvSpPr>
        <p:spPr bwMode="auto">
          <a:xfrm rot="1528069">
            <a:off x="4459308" y="4411911"/>
            <a:ext cx="2813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4267" b="1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4</a:t>
            </a:r>
            <a:r>
              <a:rPr lang="zh-CN" altLang="en-US" sz="4267" b="1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：</a:t>
            </a:r>
            <a:r>
              <a:rPr lang="en-US" altLang="zh-CN" sz="4267" b="1" dirty="0">
                <a:solidFill>
                  <a:prstClr val="black"/>
                </a:solidFill>
                <a:latin typeface="Calibri"/>
                <a:ea typeface="宋体" panose="02010600030101010101" pitchFamily="2" charset="-122"/>
              </a:rPr>
              <a:t>7-21</a:t>
            </a:r>
          </a:p>
        </p:txBody>
      </p:sp>
    </p:spTree>
    <p:extLst>
      <p:ext uri="{BB962C8B-B14F-4D97-AF65-F5344CB8AC3E}">
        <p14:creationId xmlns:p14="http://schemas.microsoft.com/office/powerpoint/2010/main" val="2636620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l"/>
            <a:r>
              <a:rPr lang="zh-CN" altLang="en-US" sz="4800" b="1" dirty="0"/>
              <a:t>一、</a:t>
            </a:r>
          </a:p>
        </p:txBody>
      </p:sp>
      <p:pic>
        <p:nvPicPr>
          <p:cNvPr id="2050" name="Picture 2" descr="C:\Users\Peter Tian\Desktop\讲章预备\201703211337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5524705" cy="4140200"/>
          </a:xfrm>
          <a:prstGeom prst="rect">
            <a:avLst/>
          </a:prstGeom>
          <a:noFill/>
        </p:spPr>
      </p:pic>
      <p:pic>
        <p:nvPicPr>
          <p:cNvPr id="2051" name="Picture 3" descr="C:\Users\Peter Tian\Desktop\讲章预备\127190174_3540465932674864_8829077998485427856_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14944" y="2616200"/>
            <a:ext cx="6677056" cy="4241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7296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3733800"/>
            <a:ext cx="12192000" cy="3124200"/>
          </a:xfrm>
        </p:spPr>
        <p:txBody>
          <a:bodyPr/>
          <a:lstStyle/>
          <a:p>
            <a:pPr algn="l"/>
            <a:r>
              <a:rPr lang="en-US" sz="4800" b="1" dirty="0"/>
              <a:t>9</a:t>
            </a:r>
            <a:r>
              <a:rPr lang="zh-CN" altLang="en-US" sz="4800" b="1" dirty="0"/>
              <a:t>神差他独生子到世间来，使我们借着他得生，神爱我们的心，在此就显明了。</a:t>
            </a:r>
            <a:r>
              <a:rPr lang="en-US" sz="4800" b="1" dirty="0"/>
              <a:t>10</a:t>
            </a:r>
            <a:r>
              <a:rPr lang="zh-CN" altLang="en-US" sz="4800" b="1" dirty="0"/>
              <a:t>不是我们爱神，乃是神爱我们，</a:t>
            </a:r>
            <a:r>
              <a:rPr lang="zh-CN" altLang="en-US" sz="4800" b="1" dirty="0">
                <a:solidFill>
                  <a:srgbClr val="0070C0"/>
                </a:solidFill>
              </a:rPr>
              <a:t>差他的儿子，为我们的罪作了挽回祭，这就是爱了</a:t>
            </a:r>
            <a:r>
              <a:rPr lang="zh-CN" altLang="en-US" sz="4800" b="1" dirty="0"/>
              <a:t>。</a:t>
            </a:r>
          </a:p>
        </p:txBody>
      </p:sp>
      <p:pic>
        <p:nvPicPr>
          <p:cNvPr id="3074" name="Picture 2" descr="C:\Users\Peter Tian\Desktop\讲章预备\896b1a30f282f477541f2f21ffc83ec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46400" y="0"/>
            <a:ext cx="6502400" cy="3657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19889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2408</TotalTime>
  <Words>723</Words>
  <Application>Microsoft Office PowerPoint</Application>
  <PresentationFormat>Widescreen</PresentationFormat>
  <Paragraphs>20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1_Office 主题</vt:lpstr>
      <vt:lpstr>活出彼此相爱的生命 约一4：7-12节</vt:lpstr>
      <vt:lpstr>祈祷/Prayer</vt:lpstr>
      <vt:lpstr>一、彼此相爱的基础与动机  4：1亲爱的弟兄啊，一切的灵，你们不可都信，总要试验那些灵是出于神的不是，因为世上有许多假先知已经出来了。</vt:lpstr>
      <vt:lpstr>4：2凡灵认耶稣基督是成了肉身来的，就是出于神的。从此你们可以认出神的灵来。3凡灵不认耶稣，就不是出于神。这是那敌基督者的灵。你们从前听见他要来。现在已经在世上了。  4：6 认识神的就听从我们；不属神的，就不听从我们，从此我们可以认出真理的灵和谬妄的灵来</vt:lpstr>
      <vt:lpstr>约一1：1论到从起初原有的生命之道，就是我们所听见所看见，亲眼看过，亲手摸过的。3我们将所看见，所听见的，传给你们，使你们与我们相交。我们乃是与父并他儿子耶稣基督相交的。  路10：16又对门徒说，听从你们的，就是听从我，弃绝你们的，就是弃绝我，弃绝我的，就是弃绝那差我来的。</vt:lpstr>
      <vt:lpstr>4：7亲爱的弟兄阿，我们应当彼此相爱。因为爱是从神来的。凡有爱心的，都是由神而生，并且认识神。8没有爱心的，就不认识神。因为神就是爱。</vt:lpstr>
      <vt:lpstr>PowerPoint Presentation</vt:lpstr>
      <vt:lpstr>一、</vt:lpstr>
      <vt:lpstr>9神差他独生子到世间来，使我们借着他得生，神爱我们的心，在此就显明了。10不是我们爱神，乃是神爱我们，差他的儿子，为我们的罪作了挽回祭，这就是爱了。</vt:lpstr>
      <vt:lpstr>PowerPoint Presentation</vt:lpstr>
      <vt:lpstr>二、彼此相爱的实践   7亲爱的弟兄阿，我们应当彼此相爱。因为爱是从神来的。凡有爱心的，都是由神而生，并且认识神。8没有爱心的，就不认识神。因为神就是爱。</vt:lpstr>
      <vt:lpstr>西非尼日尔</vt:lpstr>
      <vt:lpstr>假设我有千磅英金，中国可以全数支取；假使我有千条性命，决不留下一条不给中国。不，不是中国，乃是基督。我们岂能为祂做太多？我们能为这宝贵救主做再多吗？                                                    ----戴德生</vt:lpstr>
      <vt:lpstr>PowerPoint Presentation</vt:lpstr>
      <vt:lpstr>祈祷/Prayer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Eva Li</cp:lastModifiedBy>
  <cp:revision>348</cp:revision>
  <dcterms:created xsi:type="dcterms:W3CDTF">2018-06-05T19:05:47Z</dcterms:created>
  <dcterms:modified xsi:type="dcterms:W3CDTF">2025-04-01T20:04:36Z</dcterms:modified>
</cp:coreProperties>
</file>